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554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094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43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384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44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670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40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344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781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7288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353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52D7D-3897-46FB-B8D0-D0AC02EFC13B}" type="datetimeFigureOut">
              <a:rPr lang="es-CL" smtClean="0"/>
              <a:t>08-10-2020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CFC36-DD92-4CBB-93D3-8BD6EB9C6E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278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460" y="0"/>
            <a:ext cx="11944540" cy="99537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46230"/>
            <a:ext cx="1530229" cy="251177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4318503" y="4346230"/>
            <a:ext cx="63374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3333CC"/>
                </a:solidFill>
              </a:rPr>
              <a:t>Comisión Jurídica</a:t>
            </a:r>
          </a:p>
          <a:p>
            <a:endParaRPr lang="es-CL" sz="2400" b="1" dirty="0" smtClean="0">
              <a:solidFill>
                <a:srgbClr val="3333CC"/>
              </a:solidFill>
            </a:endParaRPr>
          </a:p>
          <a:p>
            <a:r>
              <a:rPr lang="es-CL" sz="2400" b="1" dirty="0" err="1" smtClean="0">
                <a:solidFill>
                  <a:srgbClr val="3333CC"/>
                </a:solidFill>
              </a:rPr>
              <a:t>Makarena</a:t>
            </a:r>
            <a:r>
              <a:rPr lang="es-CL" sz="2400" b="1" dirty="0" smtClean="0">
                <a:solidFill>
                  <a:srgbClr val="3333CC"/>
                </a:solidFill>
              </a:rPr>
              <a:t> García Dinamarca – Abogada</a:t>
            </a:r>
          </a:p>
          <a:p>
            <a:r>
              <a:rPr lang="es-CL" sz="2400" b="1" dirty="0" smtClean="0">
                <a:solidFill>
                  <a:srgbClr val="3333CC"/>
                </a:solidFill>
              </a:rPr>
              <a:t>Luis Sepúlveda Cuevas – Asesor</a:t>
            </a:r>
          </a:p>
          <a:p>
            <a:r>
              <a:rPr lang="es-CL" sz="2400" b="1" dirty="0" smtClean="0">
                <a:solidFill>
                  <a:srgbClr val="3333CC"/>
                </a:solidFill>
              </a:rPr>
              <a:t>Ana María Bustamante Gálvez – DN Encargada</a:t>
            </a:r>
            <a:endParaRPr lang="es-CL" sz="2400" b="1" dirty="0">
              <a:solidFill>
                <a:srgbClr val="3333CC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48106" y="1109258"/>
            <a:ext cx="8852159" cy="272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52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460" y="0"/>
            <a:ext cx="11944540" cy="99537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060886"/>
            <a:ext cx="1094843" cy="1797113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843" y="2199993"/>
            <a:ext cx="10044904" cy="4085939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932979" y="1295142"/>
            <a:ext cx="8949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Arial Black" panose="020B0A04020102020204" pitchFamily="34" charset="0"/>
              </a:rPr>
              <a:t>INVESTIGACIONES SUMARIAS Y SUMARIOS ADMINISTRATIVOS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6226" y="2979360"/>
            <a:ext cx="317019" cy="9754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7945" y="3028132"/>
            <a:ext cx="317019" cy="9754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9553" y="3599645"/>
            <a:ext cx="237765" cy="27434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4263" y="3599645"/>
            <a:ext cx="237765" cy="27434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29945" y="4318193"/>
            <a:ext cx="262151" cy="21337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08681" y="5060886"/>
            <a:ext cx="195089" cy="1097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03770" y="5937797"/>
            <a:ext cx="195089" cy="1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3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María</dc:creator>
  <cp:lastModifiedBy>Ana María</cp:lastModifiedBy>
  <cp:revision>6</cp:revision>
  <dcterms:created xsi:type="dcterms:W3CDTF">2020-10-08T04:53:53Z</dcterms:created>
  <dcterms:modified xsi:type="dcterms:W3CDTF">2020-10-08T16:01:36Z</dcterms:modified>
</cp:coreProperties>
</file>